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260" r:id="rId2"/>
    <p:sldId id="259" r:id="rId3"/>
    <p:sldId id="280" r:id="rId4"/>
    <p:sldId id="281" r:id="rId5"/>
    <p:sldId id="284" r:id="rId6"/>
    <p:sldId id="285" r:id="rId7"/>
    <p:sldId id="283" r:id="rId8"/>
    <p:sldId id="276" r:id="rId9"/>
    <p:sldId id="275" r:id="rId10"/>
    <p:sldId id="274" r:id="rId11"/>
    <p:sldId id="273" r:id="rId12"/>
    <p:sldId id="272" r:id="rId13"/>
    <p:sldId id="271" r:id="rId14"/>
    <p:sldId id="270" r:id="rId15"/>
    <p:sldId id="269" r:id="rId16"/>
    <p:sldId id="268" r:id="rId17"/>
    <p:sldId id="267" r:id="rId18"/>
    <p:sldId id="266" r:id="rId19"/>
    <p:sldId id="286" r:id="rId20"/>
    <p:sldId id="264" r:id="rId21"/>
    <p:sldId id="256" r:id="rId22"/>
    <p:sldId id="261" r:id="rId23"/>
    <p:sldId id="263" r:id="rId24"/>
    <p:sldId id="262" r:id="rId25"/>
  </p:sldIdLst>
  <p:sldSz cx="9144000" cy="6858000" type="screen4x3"/>
  <p:notesSz cx="6883400" cy="9906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 showGuides="1">
      <p:cViewPr varScale="1">
        <p:scale>
          <a:sx n="121" d="100"/>
          <a:sy n="121" d="100"/>
        </p:scale>
        <p:origin x="20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98900" y="0"/>
            <a:ext cx="29829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0B847-30DB-4C86-9C73-8E7CC85574CF}" type="datetimeFigureOut">
              <a:rPr lang="de-DE" smtClean="0"/>
              <a:t>05.04.2023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829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98900" y="9409113"/>
            <a:ext cx="29829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82A361-127A-45F5-8EFE-F50128E776BF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8167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8D00C6-6E39-4C0B-B340-84A252F1378B}" type="datetimeFigureOut">
              <a:rPr lang="de-DE" smtClean="0"/>
              <a:t>05.04.2023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F75B3F-FA83-4E80-9EE2-04DFB6B8594B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2318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8D00C6-6E39-4C0B-B340-84A252F1378B}" type="datetimeFigureOut">
              <a:rPr lang="de-DE" smtClean="0"/>
              <a:t>05.04.2023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F75B3F-FA83-4E80-9EE2-04DFB6B8594B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7415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8D00C6-6E39-4C0B-B340-84A252F1378B}" type="datetimeFigureOut">
              <a:rPr lang="de-DE" smtClean="0"/>
              <a:t>05.04.2023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F75B3F-FA83-4E80-9EE2-04DFB6B8594B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5815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8D00C6-6E39-4C0B-B340-84A252F1378B}" type="datetimeFigureOut">
              <a:rPr lang="de-DE" smtClean="0"/>
              <a:t>05.04.2023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F75B3F-FA83-4E80-9EE2-04DFB6B8594B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652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8D00C6-6E39-4C0B-B340-84A252F1378B}" type="datetimeFigureOut">
              <a:rPr lang="de-DE" smtClean="0"/>
              <a:t>05.04.2023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F75B3F-FA83-4E80-9EE2-04DFB6B8594B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9739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8D00C6-6E39-4C0B-B340-84A252F1378B}" type="datetimeFigureOut">
              <a:rPr lang="de-DE" smtClean="0"/>
              <a:t>05.04.2023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F75B3F-FA83-4E80-9EE2-04DFB6B8594B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5814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8D00C6-6E39-4C0B-B340-84A252F1378B}" type="datetimeFigureOut">
              <a:rPr lang="de-DE" smtClean="0"/>
              <a:t>05.04.2023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F75B3F-FA83-4E80-9EE2-04DFB6B8594B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2294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8D00C6-6E39-4C0B-B340-84A252F1378B}" type="datetimeFigureOut">
              <a:rPr lang="de-DE" smtClean="0"/>
              <a:t>05.04.2023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F75B3F-FA83-4E80-9EE2-04DFB6B8594B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335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8D00C6-6E39-4C0B-B340-84A252F1378B}" type="datetimeFigureOut">
              <a:rPr lang="de-DE" smtClean="0"/>
              <a:t>05.04.2023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F75B3F-FA83-4E80-9EE2-04DFB6B8594B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52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8D00C6-6E39-4C0B-B340-84A252F1378B}" type="datetimeFigureOut">
              <a:rPr lang="de-DE" smtClean="0"/>
              <a:t>05.04.2023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F75B3F-FA83-4E80-9EE2-04DFB6B8594B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1502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8D00C6-6E39-4C0B-B340-84A252F1378B}" type="datetimeFigureOut">
              <a:rPr lang="de-DE" smtClean="0"/>
              <a:t>05.04.2023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F75B3F-FA83-4E80-9EE2-04DFB6B8594B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2049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8"/>
          <p:cNvGraphicFramePr>
            <a:graphicFrameLocks noChangeAspect="1"/>
          </p:cNvGraphicFramePr>
          <p:nvPr userDrawn="1"/>
        </p:nvGraphicFramePr>
        <p:xfrm>
          <a:off x="7781925" y="450850"/>
          <a:ext cx="113347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13" imgW="1133570" imgH="462944" progId="">
                  <p:embed/>
                </p:oleObj>
              </mc:Choice>
              <mc:Fallback>
                <p:oleObj name="Image" r:id="rId13" imgW="1133570" imgH="46294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1925" y="450850"/>
                        <a:ext cx="113347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546100" y="111125"/>
            <a:ext cx="7454900" cy="91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7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LTUnivers 330 BasicLight" pitchFamily="2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LTUnivers 330 BasicLight" pitchFamily="2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LTUnivers 330 BasicLight" pitchFamily="2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LTUnivers 330 BasicLight" pitchFamily="2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LTUnivers 330 Basic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LTUnivers 330 Basic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LTUnivers 330 Basic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LTUnivers 330 Basic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LTUnivers 330 BasicLight" pitchFamily="2" charset="0"/>
              </a:defRPr>
            </a:lvl9pPr>
          </a:lstStyle>
          <a:p>
            <a:pPr>
              <a:lnSpc>
                <a:spcPts val="3200"/>
              </a:lnSpc>
              <a:defRPr/>
            </a:pPr>
            <a:r>
              <a:rPr lang="de-DE" sz="2400" dirty="0" err="1">
                <a:solidFill>
                  <a:srgbClr val="FE0009"/>
                </a:solidFill>
              </a:rPr>
              <a:t>Roto</a:t>
            </a:r>
            <a:r>
              <a:rPr lang="de-DE" sz="2400" dirty="0">
                <a:solidFill>
                  <a:srgbClr val="FE0009"/>
                </a:solidFill>
              </a:rPr>
              <a:t> – La </a:t>
            </a:r>
            <a:r>
              <a:rPr lang="de-DE" sz="2400" dirty="0" err="1">
                <a:solidFill>
                  <a:srgbClr val="FE0009"/>
                </a:solidFill>
              </a:rPr>
              <a:t>fenêtre</a:t>
            </a:r>
            <a:r>
              <a:rPr lang="de-DE" sz="2400" dirty="0">
                <a:solidFill>
                  <a:srgbClr val="FE0009"/>
                </a:solidFill>
              </a:rPr>
              <a:t> de </a:t>
            </a:r>
            <a:r>
              <a:rPr lang="de-DE" sz="2400" dirty="0" err="1">
                <a:solidFill>
                  <a:srgbClr val="FE0009"/>
                </a:solidFill>
              </a:rPr>
              <a:t>toit</a:t>
            </a:r>
            <a:endParaRPr lang="de-DE" sz="2400" dirty="0">
              <a:solidFill>
                <a:srgbClr val="FE0009"/>
              </a:solidFill>
            </a:endParaRPr>
          </a:p>
          <a:p>
            <a:pPr>
              <a:lnSpc>
                <a:spcPts val="3200"/>
              </a:lnSpc>
              <a:defRPr/>
            </a:pPr>
            <a:r>
              <a:rPr lang="de-DE" sz="2400" dirty="0">
                <a:solidFill>
                  <a:srgbClr val="747678"/>
                </a:solidFill>
              </a:rPr>
              <a:t>Montage en </a:t>
            </a:r>
            <a:r>
              <a:rPr lang="de-DE" sz="2400" dirty="0" err="1">
                <a:solidFill>
                  <a:srgbClr val="747678"/>
                </a:solidFill>
              </a:rPr>
              <a:t>images</a:t>
            </a:r>
            <a:endParaRPr lang="de-DE" sz="2400" dirty="0">
              <a:solidFill>
                <a:srgbClr val="747678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568041"/>
            <a:ext cx="1008112" cy="30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68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N:\Projekte\001\Schulungspräsentation\Fotos\Fotos montage\Roto_CLiQ_Eco_Montage_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3" y="1412776"/>
            <a:ext cx="8172291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994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8" descr="N:\Projekte\001\Schulungspräsentation\Fotos\Fotos montage\Roto_CLiQ_Eco_Montage_24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993" y="1412776"/>
            <a:ext cx="8167463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087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9" descr="N:\Projekte\001\Schulungspräsentation\Fotos\Fotos montage\Roto_CLiQ_Eco_Montage_24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235" y="1413681"/>
            <a:ext cx="8099173" cy="539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872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10" descr="N:\Projekte\001\Schulungspräsentation\Fotos\Fotos montage\Roto_CLiQ_Eco_Montage_29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167463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58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11" descr="N:\Projekte\001\Schulungspräsentation\Fotos\Fotos montage\Roto_CLiQ_Eco_Montage_29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167463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094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12" descr="N:\Projekte\001\Schulungspräsentation\Fotos\Fotos montage\Roto_CLiQ_Eco_Montage_30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167463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870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13" descr="N:\Projekte\001\Schulungspräsentation\Fotos\Fotos montage\Roto_CLiQ_Eco_Montage_32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167463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263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N:\Projekte\001\Schulungspräsentation\Fotos\Fotos montage\Roto_CLiQ_Eco_Montage_3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172292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123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N:\Projekte\001\Schulungspräsentation\Fotos\Fotos montage\Roto_CLiQ_Eco_Montage_3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172292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114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N:\Projekte\001\Schulungspräsentation\Fotos\Fotos montage\Roto_CLiQ_Eco_Montage_4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172292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739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N:\Projekte\001\Schulungspräsentation\Fotos\Fotos montage\Roto_CLiQ_Eco_Montage_4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172292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630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23" descr="N:\Projekte\001\Schulungspräsentation\Fotos\Fotos montage\Roto_CLiQ_Eco_Montage_03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10053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970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N:\Projekte\001\Schulungspräsentation\Fotos\Fotos montage\Roto_CLiQ_Eco_Montage_4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172292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45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N:\Projekte\001\Schulungspräsentation\Fotos\Fotos montage\Roto_CLiQ_Eco_Montage_09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167463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542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N:\Projekte\001\Schulungspräsentation\Fotos\Fotos montage\Roto_CLiQ_Eco_Montage_4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172292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255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N:\Projekte\001\Schulungspräsentation\Fotos\Fotos montage\Roto_CLiQ_Eco_Montage_4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172292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2898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20" descr="N:\Projekte\001\Schulungspräsentation\Fotos\Fotos montage\Roto_CLiQ_Eco_Montage_45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235" y="1412776"/>
            <a:ext cx="8167463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324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24" descr="N:\Projekte\001\Schulungspräsentation\Fotos\Fotos montage\Roto_CLiQ_Eco_Montage_03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167463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343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25" descr="N:\Projekte\001\Schulungspräsentation\Fotos\Fotos montage\Roto_CLiQ_Eco_Montage_05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167463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25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3" descr="N:\Projekte\001\Schulungspräsentation\Fotos\Fotos montage\Roto_CLiQ_Eco_Montage_12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167463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697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4" descr="N:\Projekte\001\Schulungspräsentation\Fotos\Fotos montage\Roto_CLiQ_Eco_Montage_14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737" y="1412776"/>
            <a:ext cx="8167463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74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5" descr="N:\Projekte\001\Schulungspräsentation\Fotos\Fotos montage\Roto_CLiQ_Eco_Montage_16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993" y="1412776"/>
            <a:ext cx="8167463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358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Picture 6" descr="N:\Projekte\001\Schulungspräsentation\Fotos\Fotos montage\Roto_CLiQ_Eco_Montage_19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167463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137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7" descr="N:\Projekte\001\Schulungspräsentation\Fotos\Fotos montage\Roto_CLiQ_Eco_Montage_21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3" y="1412776"/>
            <a:ext cx="8167463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004827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Affichage à l'écran (4:3)</PresentationFormat>
  <Paragraphs>0</Paragraphs>
  <Slides>24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9" baseType="lpstr">
      <vt:lpstr>Arial</vt:lpstr>
      <vt:lpstr>Calibri</vt:lpstr>
      <vt:lpstr>LTUnivers 330 BasicLight</vt:lpstr>
      <vt:lpstr>Larissa</vt:lpstr>
      <vt:lpstr>Image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Roto Frank Bauelemente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schnurc</dc:creator>
  <cp:lastModifiedBy>Michelon, Stephanie</cp:lastModifiedBy>
  <cp:revision>13</cp:revision>
  <cp:lastPrinted>2014-08-12T06:49:58Z</cp:lastPrinted>
  <dcterms:created xsi:type="dcterms:W3CDTF">2014-06-04T07:15:33Z</dcterms:created>
  <dcterms:modified xsi:type="dcterms:W3CDTF">2023-04-05T06:30:48Z</dcterms:modified>
</cp:coreProperties>
</file>